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1" r:id="rId6"/>
  </p:sldIdLst>
  <p:sldSz cx="9144000" cy="5143500" type="screen16x9"/>
  <p:notesSz cx="6858000" cy="9144000"/>
  <p:embeddedFontLst>
    <p:embeddedFont>
      <p:font typeface="NanumGothic ExtraBold" panose="020B0604020202020204" charset="-12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A9DA11B-F69C-201B-AE02-218FCCD5DB81}" name="한 동민" initials="한동" userId="88b974abbc91311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3A9AEA-9F0B-AF9B-3934-E3876F8DE73D}" v="1" dt="2022-03-15T10:32:25.938"/>
    <p1510:client id="{C6ADEB40-C216-D670-9184-D8E59417F464}" v="1052" dt="2022-07-01T12:25:03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4660"/>
  </p:normalViewPr>
  <p:slideViewPr>
    <p:cSldViewPr snapToGrid="0">
      <p:cViewPr varScale="1">
        <p:scale>
          <a:sx n="79" d="100"/>
          <a:sy n="79" d="100"/>
        </p:scale>
        <p:origin x="872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8/10/relationships/authors" Target="author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4728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21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64025" y="2710050"/>
            <a:ext cx="5336179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" sz="2500" b="1" dirty="0">
                <a:solidFill>
                  <a:srgbClr val="19264B"/>
                </a:solidFill>
              </a:rPr>
              <a:t>CUAI 하계 </a:t>
            </a:r>
            <a:r>
              <a:rPr lang="ko" altLang="en-US" sz="2500" b="1" dirty="0">
                <a:solidFill>
                  <a:srgbClr val="19264B"/>
                </a:solidFill>
              </a:rPr>
              <a:t>컨퍼런스 DA 8팀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>
                <a:solidFill>
                  <a:srgbClr val="19264B"/>
                </a:solidFill>
              </a:rPr>
              <a:t>2022.07.05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최서희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44121" y="1911847"/>
            <a:ext cx="289894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/>
              <a:t>최서희</a:t>
            </a:r>
            <a:r>
              <a:rPr lang="en-US" altLang="ko-KR" dirty="0"/>
              <a:t>(</a:t>
            </a:r>
            <a:r>
              <a:rPr lang="en-US" altLang="ko-KR" dirty="0" err="1"/>
              <a:t>생명과학과</a:t>
            </a:r>
            <a:r>
              <a:rPr lang="en-US" altLang="ko-KR" dirty="0"/>
              <a:t>)</a:t>
            </a:r>
            <a:endParaRPr dirty="0"/>
          </a:p>
          <a:p>
            <a:r>
              <a:rPr lang="ko" dirty="0" err="1"/>
              <a:t>스터디원</a:t>
            </a:r>
            <a:r>
              <a:rPr lang="ko" dirty="0"/>
              <a:t> 2 :</a:t>
            </a:r>
            <a:r>
              <a:rPr lang="ko" altLang="en-US" dirty="0"/>
              <a:t> 김지민(응용통계학과)</a:t>
            </a:r>
            <a:endParaRPr lang="en-US" altLang="ko-KR" dirty="0"/>
          </a:p>
          <a:p>
            <a:r>
              <a:rPr lang="ko" dirty="0" err="1"/>
              <a:t>스터디원</a:t>
            </a:r>
            <a:r>
              <a:rPr lang="ko" dirty="0"/>
              <a:t> 3 :</a:t>
            </a:r>
            <a:r>
              <a:rPr lang="ko" altLang="en-US" dirty="0"/>
              <a:t> 김진재(응용통계학과)</a:t>
            </a:r>
            <a:endParaRPr lang="en-US" altLang="ko-KR" dirty="0"/>
          </a:p>
          <a:p>
            <a:r>
              <a:rPr lang="ko" altLang="en-US" dirty="0" err="1"/>
              <a:t>스터디원</a:t>
            </a:r>
            <a:r>
              <a:rPr lang="ko" altLang="en-US" dirty="0"/>
              <a:t> 4 : 정재희(응용통계학과)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그림 2" descr="벽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DC01BFF0-B1D2-EC95-1F41-9F47034AE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1057814"/>
            <a:ext cx="4587096" cy="344840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5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1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F8C5A5-525B-4683-BDBF-2464A0BA04E7}"/>
              </a:ext>
            </a:extLst>
          </p:cNvPr>
          <p:cNvSpPr txBox="1"/>
          <p:nvPr/>
        </p:nvSpPr>
        <p:spPr>
          <a:xfrm>
            <a:off x="1561763" y="1359462"/>
            <a:ext cx="5251731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altLang="ko-KR" sz="2000" dirty="0">
              <a:latin typeface="NanumGothic ExtraBold" panose="020B0600000101010101" charset="-127"/>
              <a:ea typeface="NanumGothic Extra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anumGothic ExtraBold"/>
                <a:ea typeface="NanumGothic ExtraBold"/>
              </a:rPr>
              <a:t>주제</a:t>
            </a:r>
            <a:r>
              <a:rPr lang="en-US" altLang="ko-KR" sz="2000" dirty="0">
                <a:latin typeface="NanumGothic ExtraBold"/>
                <a:ea typeface="NanumGothic ExtraBold"/>
              </a:rPr>
              <a:t> </a:t>
            </a:r>
            <a:r>
              <a:rPr lang="en-US" altLang="ko-KR" sz="2000" dirty="0" err="1">
                <a:latin typeface="NanumGothic ExtraBold"/>
                <a:ea typeface="NanumGothic ExtraBold"/>
              </a:rPr>
              <a:t>선정</a:t>
            </a:r>
            <a:r>
              <a:rPr lang="en-US" altLang="ko-KR" sz="2000" dirty="0">
                <a:latin typeface="NanumGothic ExtraBold"/>
                <a:ea typeface="NanumGothic ExtraBold"/>
              </a:rPr>
              <a:t> </a:t>
            </a:r>
            <a:r>
              <a:rPr lang="en-US" altLang="ko-KR" sz="2000" dirty="0" err="1">
                <a:latin typeface="NanumGothic ExtraBold"/>
                <a:ea typeface="NanumGothic ExtraBold"/>
              </a:rPr>
              <a:t>배경</a:t>
            </a:r>
            <a:r>
              <a:rPr lang="en-US" altLang="ko-KR" sz="2000" dirty="0">
                <a:latin typeface="NanumGothic ExtraBold"/>
                <a:ea typeface="NanumGothic ExtraBold"/>
              </a:rPr>
              <a:t> 및 </a:t>
            </a:r>
            <a:r>
              <a:rPr lang="en-US" altLang="ko-KR" sz="2000" dirty="0" err="1">
                <a:latin typeface="NanumGothic ExtraBold"/>
                <a:ea typeface="NanumGothic ExtraBold"/>
              </a:rPr>
              <a:t>주제</a:t>
            </a:r>
            <a:r>
              <a:rPr lang="en-US" altLang="ko-KR" sz="2000" dirty="0">
                <a:latin typeface="NanumGothic ExtraBold"/>
                <a:ea typeface="NanumGothic ExtraBold"/>
              </a:rPr>
              <a:t> </a:t>
            </a:r>
            <a:r>
              <a:rPr lang="en-US" altLang="ko-KR" sz="2000" dirty="0" err="1">
                <a:latin typeface="NanumGothic ExtraBold"/>
                <a:ea typeface="NanumGothic ExtraBold"/>
              </a:rPr>
              <a:t>발표</a:t>
            </a:r>
            <a:endParaRPr lang="en-US" altLang="ko-KR" sz="2000" dirty="0" err="1">
              <a:latin typeface="NanumGothic ExtraBold" panose="020B0600000101010101" charset="-127"/>
              <a:ea typeface="NanumGothic Extra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Gothic ExtraBold" panose="020B0600000101010101" charset="-127"/>
              <a:ea typeface="NanumGothic Extra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319652" y="131529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선정 배경 및 주제 발표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548A23B7-53E0-C3E8-A861-C94AB64D7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009" y="787288"/>
            <a:ext cx="5190599" cy="3679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ED2DBD-1300-9A05-261A-3D86ECBCC4EF}"/>
              </a:ext>
            </a:extLst>
          </p:cNvPr>
          <p:cNvSpPr txBox="1"/>
          <p:nvPr/>
        </p:nvSpPr>
        <p:spPr>
          <a:xfrm>
            <a:off x="6655376" y="784514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분야 : 요식업 상권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855F28-81AB-5313-1959-9B094CE91C97}"/>
              </a:ext>
            </a:extLst>
          </p:cNvPr>
          <p:cNvSpPr txBox="1"/>
          <p:nvPr/>
        </p:nvSpPr>
        <p:spPr>
          <a:xfrm>
            <a:off x="6681354" y="1122219"/>
            <a:ext cx="2373024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/>
              <a:t>배경 : </a:t>
            </a:r>
            <a:r>
              <a:rPr lang="ko-KR" altLang="en-US" sz="1200" dirty="0" err="1"/>
              <a:t>sns</a:t>
            </a:r>
            <a:r>
              <a:rPr lang="ko-KR" altLang="en-US" sz="1200" dirty="0"/>
              <a:t> 화제성에 따라 서울시의 </a:t>
            </a:r>
            <a:r>
              <a:rPr lang="ko-KR" altLang="en-US" sz="1200" dirty="0" err="1"/>
              <a:t>핫플레이스가</a:t>
            </a:r>
            <a:r>
              <a:rPr lang="ko-KR" altLang="en-US" sz="1200" dirty="0"/>
              <a:t> 생성되고 있다.</a:t>
            </a:r>
          </a:p>
          <a:p>
            <a:endParaRPr lang="ko-KR" altLang="en-US" sz="1200" dirty="0"/>
          </a:p>
          <a:p>
            <a:r>
              <a:rPr lang="ko-KR" altLang="en-US" sz="1200" dirty="0"/>
              <a:t>데이터 : 서울시의 각 지역 상권 데이터 / 네이버, 구글, 인스타 등의 </a:t>
            </a:r>
            <a:r>
              <a:rPr lang="ko-KR" altLang="en-US" sz="1200" dirty="0" err="1"/>
              <a:t>sns</a:t>
            </a:r>
            <a:r>
              <a:rPr lang="ko-KR" altLang="en-US" sz="1200" dirty="0"/>
              <a:t> 데이터</a:t>
            </a:r>
            <a:endParaRPr lang="ko-KR" sz="1200"/>
          </a:p>
          <a:p>
            <a:endParaRPr lang="ko-KR" altLang="en-US" sz="1200" dirty="0"/>
          </a:p>
          <a:p>
            <a:r>
              <a:rPr lang="ko-KR" altLang="en-US" sz="1200" dirty="0"/>
              <a:t>연구 내용 : </a:t>
            </a:r>
            <a:endParaRPr lang="ko-KR" sz="1200" dirty="0"/>
          </a:p>
          <a:p>
            <a:r>
              <a:rPr lang="ko-KR" altLang="en-US" sz="1200" dirty="0"/>
              <a:t>서울의 </a:t>
            </a:r>
            <a:r>
              <a:rPr lang="ko-KR" altLang="en-US" sz="1200" dirty="0" err="1"/>
              <a:t>핫플레이스는</a:t>
            </a:r>
            <a:r>
              <a:rPr lang="ko-KR" altLang="en-US" sz="1200" dirty="0"/>
              <a:t> 어떤 곳이며 어떤 특징이 있고 앞으로 서울의 </a:t>
            </a:r>
            <a:r>
              <a:rPr lang="ko-KR" altLang="en-US" sz="1200" dirty="0" err="1"/>
              <a:t>핫플레이스의</a:t>
            </a:r>
            <a:r>
              <a:rPr lang="ko-KR" altLang="en-US" sz="1200" dirty="0"/>
              <a:t> 상권 발전 및 쇠퇴 예측</a:t>
            </a:r>
            <a:endParaRPr lang="ko-KR" sz="1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D3069-1013-4509-1E50-9355F09BE7B0}"/>
              </a:ext>
            </a:extLst>
          </p:cNvPr>
          <p:cNvSpPr txBox="1"/>
          <p:nvPr/>
        </p:nvSpPr>
        <p:spPr>
          <a:xfrm>
            <a:off x="6538479" y="394724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/>
              <a:t>&lt;주제 : 서울</a:t>
            </a:r>
            <a:r>
              <a:rPr lang="en-US" altLang="ko-KR" b="1" dirty="0"/>
              <a:t> </a:t>
            </a:r>
            <a:r>
              <a:rPr lang="ko-KR" altLang="en-US" b="1" dirty="0" err="1"/>
              <a:t>핫플레이스</a:t>
            </a:r>
            <a:r>
              <a:rPr lang="en-US" altLang="ko-KR" b="1" dirty="0"/>
              <a:t> </a:t>
            </a:r>
            <a:r>
              <a:rPr lang="ko-KR" altLang="en-US" b="1" dirty="0"/>
              <a:t>기준</a:t>
            </a:r>
            <a:r>
              <a:rPr lang="en-US" altLang="ko-KR" b="1" dirty="0"/>
              <a:t> </a:t>
            </a:r>
            <a:r>
              <a:rPr lang="ko-KR" altLang="en-US" b="1" dirty="0"/>
              <a:t>확립</a:t>
            </a:r>
            <a:r>
              <a:rPr lang="en-US" altLang="ko-KR" b="1" dirty="0"/>
              <a:t> </a:t>
            </a:r>
            <a:r>
              <a:rPr lang="ko-KR" altLang="en-US" b="1" dirty="0"/>
              <a:t>및</a:t>
            </a:r>
            <a:r>
              <a:rPr lang="en-US" altLang="ko-KR" b="1" dirty="0"/>
              <a:t> </a:t>
            </a:r>
            <a:r>
              <a:rPr lang="ko-KR" altLang="en-US" b="1" dirty="0"/>
              <a:t>경제</a:t>
            </a:r>
            <a:r>
              <a:rPr lang="en-US" altLang="ko-KR" b="1" dirty="0"/>
              <a:t> </a:t>
            </a:r>
            <a:r>
              <a:rPr lang="ko-KR" altLang="en-US" b="1" dirty="0"/>
              <a:t>영향력</a:t>
            </a:r>
            <a:r>
              <a:rPr lang="en-US" altLang="ko-KR" b="1" dirty="0"/>
              <a:t> </a:t>
            </a:r>
            <a:r>
              <a:rPr lang="ko-KR" altLang="en-US" b="1" dirty="0"/>
              <a:t>분석&gt;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741624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28A9F6-75A8-4CB7-B7FE-D3D0418D9D71}"/>
              </a:ext>
            </a:extLst>
          </p:cNvPr>
          <p:cNvSpPr txBox="1"/>
          <p:nvPr/>
        </p:nvSpPr>
        <p:spPr>
          <a:xfrm>
            <a:off x="2209128" y="1966814"/>
            <a:ext cx="57291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/>
              <a:t>THANK YOU</a:t>
            </a:r>
          </a:p>
          <a:p>
            <a:pPr algn="ctr"/>
            <a:endParaRPr lang="en-US" altLang="ko-KR" sz="4000" u="sng" dirty="0"/>
          </a:p>
        </p:txBody>
      </p:sp>
    </p:spTree>
    <p:extLst>
      <p:ext uri="{BB962C8B-B14F-4D97-AF65-F5344CB8AC3E}">
        <p14:creationId xmlns:p14="http://schemas.microsoft.com/office/powerpoint/2010/main" val="20581326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51</Words>
  <Application>Microsoft Office PowerPoint</Application>
  <PresentationFormat>화면 슬라이드 쇼(16:9)</PresentationFormat>
  <Paragraphs>21</Paragraphs>
  <Slides>5</Slides>
  <Notes>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한동민</dc:creator>
  <cp:lastModifiedBy>한 동민</cp:lastModifiedBy>
  <cp:revision>151</cp:revision>
  <dcterms:modified xsi:type="dcterms:W3CDTF">2022-07-04T04:14:18Z</dcterms:modified>
</cp:coreProperties>
</file>